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463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7639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40904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01730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70162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73548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04666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3592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9398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9351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8805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99090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2947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90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743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6327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F44F-D974-4C87-96A8-EE9CA2C6CCF8}" type="datetimeFigureOut">
              <a:rPr lang="hr-HR" smtClean="0"/>
              <a:t>22.3.2021.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0DB620-D938-4C0D-91B9-63651A67A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994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3B92C4-05C3-4A3A-9C05-198EC66A5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116" y="1096236"/>
            <a:ext cx="5404884" cy="2387600"/>
          </a:xfrm>
        </p:spPr>
        <p:txBody>
          <a:bodyPr>
            <a:noAutofit/>
          </a:bodyPr>
          <a:lstStyle/>
          <a:p>
            <a:r>
              <a:rPr lang="hr-HR" sz="4400" b="1" dirty="0"/>
              <a:t>Program</a:t>
            </a:r>
            <a:br>
              <a:rPr lang="hr-HR" sz="4400" b="1" dirty="0"/>
            </a:br>
            <a:r>
              <a:rPr lang="hr-HR" sz="4400" b="1" dirty="0"/>
              <a:t>zapošljavanja žena</a:t>
            </a:r>
            <a:br>
              <a:rPr lang="hr-HR" sz="4400" b="1" dirty="0"/>
            </a:br>
            <a:r>
              <a:rPr lang="hr-HR" sz="4400" b="1" dirty="0"/>
              <a:t>u Zrinskom Topolovcu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5E693C9-C9AD-4796-A71E-BDB079DF1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4210493"/>
            <a:ext cx="9144000" cy="227657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080453-0BA0-40C6-A9A3-5F76F90A8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9" y="286934"/>
            <a:ext cx="3968151" cy="297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8885A3-65DD-478A-901D-13A89D29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" y="3596640"/>
            <a:ext cx="6799986" cy="258562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6" y="3483836"/>
            <a:ext cx="4946469" cy="329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7505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867241-ED0A-4D2D-97AF-2E978125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Opći podaci o projektu: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34601B-F87C-4AC8-8110-1EC0016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 Nositelj projekta: Općina Zrinski Topolovac</a:t>
            </a:r>
          </a:p>
          <a:p>
            <a:r>
              <a:rPr lang="hr-HR" sz="2000" dirty="0"/>
              <a:t> Odgovorna osoba: Općinska načelnica Jasna Mikles Horvat</a:t>
            </a:r>
          </a:p>
          <a:p>
            <a:r>
              <a:rPr lang="hr-HR" sz="2000" dirty="0"/>
              <a:t> Vrijednost projekta: 1.527.091,14kn</a:t>
            </a:r>
          </a:p>
          <a:p>
            <a:r>
              <a:rPr lang="hr-HR" sz="2000" dirty="0"/>
              <a:t> Trajanje projekta: 30 mjeseci (2018.-2021.)</a:t>
            </a:r>
          </a:p>
          <a:p>
            <a:r>
              <a:rPr lang="hr-HR" sz="2000" dirty="0"/>
              <a:t> Projekt je 100% financiran bespovratnim sredstvima Europske unije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FC4BDB-6678-463F-AEBC-94202FD6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07" y="4349086"/>
            <a:ext cx="5556170" cy="21126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44" y="365125"/>
            <a:ext cx="2223270" cy="2964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35835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97256-4857-46DA-AEB9-E42E743B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Partneri na projektu: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581FCF-5A31-403D-90C2-17D500AD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Hrvatski zavod za zapošljavanje – područni ured Bjelovar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Centar za socijalnu skrb Bjelovar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Udruga Mladost za budućnost 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Bjelovarsko – bilogorska županija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BEF7C6-D7E5-4D9A-A8A8-7F9BC969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11" y="5635256"/>
            <a:ext cx="5503920" cy="10981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103E1CC-A102-46C7-AD0D-C4065692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934" y="1690688"/>
            <a:ext cx="918313" cy="6882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291F837-9596-4588-A18F-BBB180B0B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54" y="2831925"/>
            <a:ext cx="1852154" cy="6246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98CD365-A585-4B60-822F-C8A6A624F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090" y="3836340"/>
            <a:ext cx="971476" cy="62463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3C4474-BB2D-4B45-9B2A-AF850A422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283" y="4783224"/>
            <a:ext cx="971476" cy="7669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74418" y="3385779"/>
            <a:ext cx="3946660" cy="2633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00804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814669-1607-4E50-BC1E-90AB4ADB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           Ciljevi projekta: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BD7D36-28B5-425E-8FD1-2F99CB9A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5731"/>
            <a:ext cx="10515600" cy="23072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/>
              <a:t>Unaprijediti zapošljavanje pripadnica ranjivih skupina te ih približiti tržištu rada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/>
              <a:t>Obrazovanje/osposobljavanje žena zaposlenih u projektu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800" dirty="0"/>
              <a:t>Unaprijediti kvalitetu života krajnjih korisnika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150201-7EC2-497E-A2F2-4B2A3FFA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20" y="4837480"/>
            <a:ext cx="5293939" cy="20205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3AA988-291C-422B-BEC3-40ACE521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3" y="116368"/>
            <a:ext cx="3086317" cy="2307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08" y="156001"/>
            <a:ext cx="3439014" cy="2294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13390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F1421-0149-4209-B075-676BB0C6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Rezultati projekta – zapošljavanje žena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23F954-3CF5-4D80-8083-735FC48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6" y="1825625"/>
            <a:ext cx="10248014" cy="36926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Zaposleno sedam žena s područja Općine Zrinski Topolovac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Obrazovanje i osposobljavanje žena: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Svih 7 žena je osposobljeno za </a:t>
            </a:r>
            <a:r>
              <a:rPr lang="hr-HR" dirty="0" err="1"/>
              <a:t>gerontodomaćice</a:t>
            </a:r>
            <a:r>
              <a:rPr lang="hr-H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Tri žene sa završenom edukacijom za njegovateljicu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Jedna žena sa završenom edukacijom za knjigovodstvo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Za lakšu provedbu projekta na raspolaganju su imale bicikle, mobitele, usisavače i parne postaje nabavljene sredstvima iz projekta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Poboljšan pristup tržištu rada i daljnjem zapošljavanju nakon završetka projekta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9CFD60-48DF-4F31-8AEA-FC32B2FE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43"/>
            <a:ext cx="2705966" cy="7837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74" y="4824549"/>
            <a:ext cx="3614057" cy="199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4096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E5071-5483-45E3-9046-3F2869E2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Rezultati projekta – krajnji korisnici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9D1356-B151-4EF0-94AC-AADEF55B1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Briga o 28 krajnjih korisnika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Osobe starije životne dobi i osobe u nepovoljnom položaju kojima je potrebna pomoć u kućanstvu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Osobe s invaliditetom, mentalnom retardacijom, kronični bolesnici…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Tijekom projekta podijeljeno je 672 paketa higijenskih potrepština, pojedinačne vrijednosti 200,00 kn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" y="4616001"/>
            <a:ext cx="3249169" cy="216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9" y="4571096"/>
            <a:ext cx="3316467" cy="2212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8" y="4571345"/>
            <a:ext cx="1820092" cy="2212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09CFD60-48DF-4F31-8AEA-FC32B2FE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27589" cy="7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13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B0D58-6330-48F8-B0EB-2DFBA8B4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Krajnji korisnici su dobili podršku kroz slijedeće aktivnosti: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8C1152-EC06-4A0E-B330-0EDA32A8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Pomoć u dostavi namirnica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Pomoć u pripremi obroka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Pomoć u održavanju čistoće stambenog prostora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Pomoć pri oblačenju i svlačenju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Briga o higijeni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Pomoć u socijalnoj integraciji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Pomoć u posredovanju u ostvarivanju različitih prava (dostava, lijekova, plaćanje računa…)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Psihosocijalna podrška kroz razgovor, druženje te lakše uključivanje u društvo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Pratnja i pomoć u različitim društvenim aktivnostima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3" y="1703977"/>
            <a:ext cx="3805645" cy="2539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09CFD60-48DF-4F31-8AEA-FC32B2FE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5954849"/>
            <a:ext cx="2705966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9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031B7-903E-4B75-A424-758A7174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/>
              <a:t>Medijska podrška tijekom cjelokupnog trajanja projekta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6DB4F4-5790-4B44-8029-C19D49C16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6 radio emisija s </a:t>
            </a:r>
            <a:r>
              <a:rPr lang="hr-HR" dirty="0" err="1"/>
              <a:t>jinglovima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10 novinskih članaka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7361"/>
            <a:ext cx="5245608" cy="360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77" y="2987361"/>
            <a:ext cx="5269992" cy="3575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27" y="1228905"/>
            <a:ext cx="4098403" cy="11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84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Hvala na pažnji!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Odgovorna osoba nositelja projekta – Jasna </a:t>
            </a:r>
            <a:r>
              <a:rPr lang="hr-HR" dirty="0" err="1"/>
              <a:t>Mikles</a:t>
            </a:r>
            <a:r>
              <a:rPr lang="hr-HR" dirty="0"/>
              <a:t> Horvat, načelnica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Voditeljice: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Marijana </a:t>
            </a:r>
            <a:r>
              <a:rPr lang="hr-HR" dirty="0" err="1"/>
              <a:t>Sudaš</a:t>
            </a: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Ivana </a:t>
            </a:r>
            <a:r>
              <a:rPr lang="hr-HR" dirty="0" err="1"/>
              <a:t>Šostaric</a:t>
            </a: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Maja Dragić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10" y="2248255"/>
            <a:ext cx="5269717" cy="41914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95" y="4776600"/>
            <a:ext cx="409686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27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329</Words>
  <Application>Microsoft Office PowerPoint</Application>
  <PresentationFormat>Široki zaslon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Faseta</vt:lpstr>
      <vt:lpstr>Program zapošljavanja žena u Zrinskom Topolovcu</vt:lpstr>
      <vt:lpstr>Opći podaci o projektu:</vt:lpstr>
      <vt:lpstr>Partneri na projektu:</vt:lpstr>
      <vt:lpstr>           Ciljevi projekta:</vt:lpstr>
      <vt:lpstr>Rezultati projekta – zapošljavanje žena</vt:lpstr>
      <vt:lpstr>Rezultati projekta – krajnji korisnici</vt:lpstr>
      <vt:lpstr>Krajnji korisnici su dobili podršku kroz slijedeće aktivnosti:</vt:lpstr>
      <vt:lpstr>Medijska podrška tijekom cjelokupnog trajanja projekta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zapošljavanja žena u Zrinskom Topolovcu</dc:title>
  <dc:creator>Korisnik</dc:creator>
  <cp:lastModifiedBy>Korisnik</cp:lastModifiedBy>
  <cp:revision>24</cp:revision>
  <dcterms:created xsi:type="dcterms:W3CDTF">2021-03-05T11:41:51Z</dcterms:created>
  <dcterms:modified xsi:type="dcterms:W3CDTF">2021-03-22T08:50:07Z</dcterms:modified>
</cp:coreProperties>
</file>